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0.33703703703703702</c:v>
                </c:pt>
                <c:pt idx="1">
                  <c:v>0.66296296296296309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6.4179921109222402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4.9145343412212661E-2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0.55106684553045593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0.15363331646831746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1.6039099428275225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0.15363331646831746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0.55106684553045504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4.6242038296439247E-2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6.9047654883414822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0.5693783215801087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0.19420063356411976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2.0274269555401538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0.19420063356411976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0.69657762390532962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3.9364643011337463E-2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5.9312187335029991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6.5925179846077597E-2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9.8092144518042268E-2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1.0240680180734651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9.809214451804138E-2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5.6108026533730815E-2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7.1366267971447703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0.21138491923332126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0.10464744772412438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1.0925044499111598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0.10464744772412526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7.8937305141598912E-2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6.47013155985276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4.2134097310817076E-2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0.28583961286959081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7.9689946980758819E-2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0.83195169670240698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7.9689946980757931E-2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0.13913984881917685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7.3213793680008896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9.2183225957207959E-2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1.0679058947336824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0.1022912321341245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0.12719227066293293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7.5361573363582872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0.12290018652361967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8.4437384407110017E-2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0.88151426728357318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8.4437384407110017E-2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0.30286818080676259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5.5968129025614211E-2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5.4785550489390298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0.27430555555555558</c:v>
                </c:pt>
                <c:pt idx="1">
                  <c:v>0.2430555555555555</c:v>
                </c:pt>
                <c:pt idx="2">
                  <c:v>0.21527777777777779</c:v>
                </c:pt>
                <c:pt idx="3">
                  <c:v>0.2673611111111111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0.1980926521491897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0.54634593414443966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0.15231716166991216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1.5901694741844672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0.15231716166991216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0.16746703548519637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6.6527701152899716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7.2996818994750967E-2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0.55238343548964064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0.15400037190541838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1.6077419493132865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0.15400037190541838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0.24790416417586858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7.1278929219431122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1.4146691653632359E-2</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0.29263310537049492</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8.1583921898285894E-2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0.85172452509355345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8.1583921898285894E-2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0.29263310537049492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0.10173307187213076</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5.6481626718175661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0.18858337579444928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0.10417415253421147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1.087563315537154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0.10417415253421236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0.3567362000690748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6.59436328939245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0.32183405590235825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9.0251165022736224E-2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0.94220930888766397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9.0251165022736224E-2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0.31638955741476149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7.110651083100282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0.1509332862549968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8.3743769477178986E-2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0.87427302620263525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8.3743769477178986E-2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0.18277547467275745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7.7283011566097048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7.4527648056953453</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0.28684505063176857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0.13081783176352424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1.3657195319865636</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0.13081783176352335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0.22150379167687717</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5.7687741552408358</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0.17025601816665503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0.10534424629421668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1.0997789277419567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0.10534424629421668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0.37785893603429077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0.2877957475171451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6.2436097107900954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0.32986111111111105</c:v>
                </c:pt>
                <c:pt idx="1">
                  <c:v>0.66319444444444442</c:v>
                </c:pt>
                <c:pt idx="2">
                  <c:v>0</c:v>
                </c:pt>
                <c:pt idx="3">
                  <c:v>6.9444444444444441E-3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0.22287757678480524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7.9149983398909995E-2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0.82631455381180707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7.9149983398909995E-2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0.28390281924572314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0.16965444460982582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8.0454675237759794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9.4597007501692865E-2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8.5316537290696104E-2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0.8906924981755644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8.5316537290696104E-2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0.30602161143908546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0.29573688848084601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8.3836039194582987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6.1817642100781889E-2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0.36411272274506068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0.10151190480310124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1.0597698283928558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0.10151190480310035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0.18794726915686688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8.8223687192115161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9.1400185389863609</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0.14227853899478049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0.25781482223250407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7.1876844879211532E-2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0.75038402353706601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7.1876844879211532E-2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0.22593406801128602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9.1400185389863609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5.6055010901185351</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0.44512322786789893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0.15759077284107814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1.6452252237216034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0.15759077284107814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0.56526183298366028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0.32011257585697717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4.9246486050963556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0.25209613474143211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0.1339401027421756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1.3983155963167544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0.1339401027421756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0.48042932096292645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4.922982603685E-2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6.2863535751407156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6.8370756528789238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0.14852269881580327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0.46966329255215289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0.13093861451374256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1.3669804866964679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0.13093861451374256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0.46966329255215289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0.46054354293183852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5.4969746068026453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0.89930555555555558</c:v>
                </c:pt>
                <c:pt idx="1">
                  <c:v>2.777777777777778E-2</c:v>
                </c:pt>
                <c:pt idx="2">
                  <c:v>2.0833333333333329E-2</c:v>
                </c:pt>
                <c:pt idx="3">
                  <c:v>1.041666666666667E-2</c:v>
                </c:pt>
                <c:pt idx="4">
                  <c:v>3.472222222222222E-3</c:v>
                </c:pt>
                <c:pt idx="5">
                  <c:v>3.8194444444444448E-2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0.2321358772516291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0.12068999901199895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1.2599864005090922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0.12068999901199895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0.32089968216436482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8.1771766989552024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1.1570069855562459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0.11348443653675888</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0.40705695806553921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0.44317994824699269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2.4344720505374289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6.3822009496599996E-2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0.11269802756701086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1.1765513568735309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0.11269802756701131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0.40423619027754576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0.17129184724972335</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3.452818293957205</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0.15674763488240995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0.11559457814949292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1.2067909324157471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0.11559457814949203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0.35083578858325781</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3.2358682320258199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0.30350666335314491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9.8538622103724105E-2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1.0287291804787624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9.8538622103723661E-2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0.35344786465515732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0.22214339929054994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5.0443577772082548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0.12822985218085581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0.12652359043326911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1.3208882641025785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0.12652359043326999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0.45382705696929726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9.5946572935354801E-2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5.7562252318283598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0.21847356499460524</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0.11959630183295467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1.2485683577288142</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0.11959630183295467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0.27727027051020237</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6.8627917830330691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5.7719954532465039</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0.50334846897136565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0.16004420909734041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1.6708387488082916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0.16004420909734041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0.35323793759993194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6.6002964347692572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0.41218637992831542</c:v>
                </c:pt>
                <c:pt idx="1">
                  <c:v>7.1684587813620072E-3</c:v>
                </c:pt>
                <c:pt idx="2">
                  <c:v>0.50179211469534057</c:v>
                </c:pt>
                <c:pt idx="3">
                  <c:v>0</c:v>
                </c:pt>
                <c:pt idx="4">
                  <c:v>1.075268817204301E-2</c:v>
                </c:pt>
                <c:pt idx="5">
                  <c:v>1.075268817204301E-2</c:v>
                </c:pt>
                <c:pt idx="6">
                  <c:v>0</c:v>
                </c:pt>
                <c:pt idx="7">
                  <c:v>2.150537634408602E-2</c:v>
                </c:pt>
                <c:pt idx="8">
                  <c:v>3.5842293906810034E-2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8.033175804577386E-2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0.11506278432513595</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1.2012390806297684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0.11506278432513461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0.39243861068085373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4.9436944717237514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8.186483253886788</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0.20554212685132622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0.23309511672018068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6.49851757998956E-2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0.67843597988944193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6.4985175799897377E-2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0.1553242820939893</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8.1129755867233424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5.8246700240682792E-2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0.28525451439152327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7.9526825899575826E-2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0.83024873584726411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7.9526825899575826E-2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0.17635758641639754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8.2599909210502354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7.1653090628797109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0.18779269975367807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9.7359322683841398E-2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1.0164174624959621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9.7359322683841398E-2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0.34921783938336226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3.6982990976213159E-3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7.1653090628797109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3.3734584825709009</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0.15909386578496099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1.6966669151423759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0.16251820514053916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0.35751306719341036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3.3734584825709009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6.5222869484481949</c:v>
                </c:pt>
                <c:pt idx="1">
                  <c:v>5.9312187335029991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6.6809280114626892</c:v>
                </c:pt>
                <c:pt idx="1">
                  <c:v>6.9047654883414822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11</c:v>
                </c:pt>
                <c:pt idx="2">
                  <c:v>7</c:v>
                </c:pt>
                <c:pt idx="3">
                  <c:v>16</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7.1590855071899737</c:v>
                </c:pt>
                <c:pt idx="1">
                  <c:v>7.5361573363582872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6.4005432241938127</c:v>
                </c:pt>
                <c:pt idx="1">
                  <c:v>6.47013155985276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7.0423490471441514</c:v>
                </c:pt>
                <c:pt idx="1">
                  <c:v>7.1366267971447703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5.3658770017425876</c:v>
                </c:pt>
                <c:pt idx="1">
                  <c:v>5.4785550489390298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6.9002635407183552</c:v>
                </c:pt>
                <c:pt idx="1">
                  <c:v>7.1278929219431122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6.5964518556703853</c:v>
                </c:pt>
                <c:pt idx="1">
                  <c:v>6.6527701152899716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6.3730232971884719</c:v>
                </c:pt>
                <c:pt idx="1">
                  <c:v>6.59436328939245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5.5939582697462091</c:v>
                </c:pt>
                <c:pt idx="1">
                  <c:v>5.6481626718175661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8.4534026263890976</c:v>
                </c:pt>
                <c:pt idx="1">
                  <c:v>8.3836039194582987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7.6637363495103266</c:v>
                </c:pt>
                <c:pt idx="1">
                  <c:v>8.0454675237759794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6.2672028722727298</c:v>
                </c:pt>
                <c:pt idx="1">
                  <c:v>6.2436097107900954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5.8720103770928942</c:v>
                </c:pt>
                <c:pt idx="1">
                  <c:v>5.7687741552408358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8.698445653074204</c:v>
                </c:pt>
                <c:pt idx="1">
                  <c:v>8.8223687192115161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5.2816741772731808</c:v>
                </c:pt>
                <c:pt idx="1">
                  <c:v>6.2863535751407156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3.9100392141608382</c:v>
                </c:pt>
                <c:pt idx="1">
                  <c:v>4.9246486050963556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8.2182312093633403</c:v>
                </c:pt>
                <c:pt idx="1">
                  <c:v>8.1771766989552024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5.7925505919449121</c:v>
                </c:pt>
                <c:pt idx="1">
                  <c:v>5.4969746068026453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4.4835928470784152</c:v>
                </c:pt>
                <c:pt idx="1">
                  <c:v>5.0443577772082548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2.2642002232392251</c:v>
                </c:pt>
                <c:pt idx="1">
                  <c:v>3.2358682320258199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2.650441813323523</c:v>
                </c:pt>
                <c:pt idx="1">
                  <c:v>3.452818293957205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5.4969746068026453</c:v>
                </c:pt>
                <c:pt idx="1">
                  <c:v>5.9312187335029991</c:v>
                </c:pt>
                <c:pt idx="2">
                  <c:v>6.9047654883414822</c:v>
                </c:pt>
                <c:pt idx="3">
                  <c:v>8.1771766989552024</c:v>
                </c:pt>
                <c:pt idx="4">
                  <c:v>8.1129755867233424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6.1382278754366961</c:v>
                </c:pt>
                <c:pt idx="2">
                  <c:v>7.0839385332613949</c:v>
                </c:pt>
                <c:pt idx="3">
                  <c:v>7.9377322621114672</c:v>
                </c:pt>
                <c:pt idx="4">
                  <c:v>7.86946615640234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1.7458799491713719</c:v>
                </c:pt>
                <c:pt idx="1">
                  <c:v>2.4344720505374289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4.7928998406648926</c:v>
                </c:pt>
                <c:pt idx="1">
                  <c:v>5.7562252318283598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6.477681786017663</c:v>
                </c:pt>
                <c:pt idx="1">
                  <c:v>6.8627917830330691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4.9825507857097966</c:v>
                </c:pt>
                <c:pt idx="1">
                  <c:v>4.9436944717237514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5.857207016613498</c:v>
                </c:pt>
                <c:pt idx="1">
                  <c:v>6.6002964347692572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8.1764863766005949</c:v>
                </c:pt>
                <c:pt idx="1">
                  <c:v>8.2599909210502354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7.8678257377614447</c:v>
                </c:pt>
                <c:pt idx="1">
                  <c:v>8.1129755867233424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7.027616839416357</c:v>
                </c:pt>
                <c:pt idx="1">
                  <c:v>7.1653090628797109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3.046872565467349</c:v>
                </c:pt>
                <c:pt idx="1">
                  <c:v>3.3734584825709009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6.6002964347692572</c:v>
                </c:pt>
                <c:pt idx="1">
                  <c:v>5.7562252318283598</c:v>
                </c:pt>
                <c:pt idx="2">
                  <c:v>3.2358682320258199</c:v>
                </c:pt>
                <c:pt idx="3">
                  <c:v>6.8627917830330691</c:v>
                </c:pt>
                <c:pt idx="4">
                  <c:v>3.452818293957205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4.5936550566706504</c:v>
                </c:pt>
                <c:pt idx="2">
                  <c:v>2.166042399085196</c:v>
                </c:pt>
                <c:pt idx="3">
                  <c:v>5.8824670161889134</c:v>
                </c:pt>
                <c:pt idx="4">
                  <c:v>2.514172421682729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218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RTQ | Gloucestershire Health and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490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RTQ | Gloucestershire Health and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929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RTQ | Gloucestershire Health and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Gloucestershire Health and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7347222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8366385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6998607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49324892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Gloucestershire Health and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a:solidFill>
                  <a:prstClr val="black"/>
                </a:solidFill>
                <a:latin typeface="Arial"/>
              </a:rPr>
              <a:t>service users knowing who to contact out of hours in the NHS if they had a crisis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treated with respect and dignity by NHS mental health services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9399099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7324139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521134747"/>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360862594"/>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99519415"/>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2990330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1794078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598611764"/>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717196947"/>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38191295"/>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80791496"/>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949895971"/>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2193937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032568432"/>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1240432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011700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3365119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69724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8517020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9267848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93818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95083601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458019029"/>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79134534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907370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82099939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85677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084852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718828904"/>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9676117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57710788"/>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130904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4208992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9537781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46349092"/>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3868496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326529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36374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88749957"/>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42921841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61654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37660951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2898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16354873"/>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0297202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39828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01781484"/>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8041116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449860164"/>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722361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78292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4229380098"/>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979212831"/>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810916891"/>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14936456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7306631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956790185"/>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01679199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674156964"/>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3521875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526571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30442406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469162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17802442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0463008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29658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50990380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37725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027797896"/>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816225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72625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6715725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6889782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077283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244254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866624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8519767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21092287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7456936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4429289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70136822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155396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6027622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8298361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468718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2060989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6038736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3660182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5015105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1495054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2095921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54560121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4532498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2948750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1795029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00324719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5370515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214749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368230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56937456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40850129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6183469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0273135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414199498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6661492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9420497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7783418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2973147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2774565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02122784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8593581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8814746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9482776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0684378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4032234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54351807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8183428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81842747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184634150"/>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477928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41489144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8605378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6136943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7556824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962030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5290182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86536470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1024969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3165594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41759897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0355484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4517659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87130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1695088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6081931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9484525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204736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05471527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5045203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0567727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2693930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1552382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07221006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42036094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1465542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19218832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08475975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59555509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6267702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9453</Words>
  <Application>Microsoft Office PowerPoint</Application>
  <PresentationFormat>Widescreen</PresentationFormat>
  <Paragraphs>1091</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Gloucestershire Health and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